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3" r:id="rId16"/>
    <p:sldId id="285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55"/>
  </p:normalViewPr>
  <p:slideViewPr>
    <p:cSldViewPr snapToGrid="0">
      <p:cViewPr varScale="1">
        <p:scale>
          <a:sx n="99" d="100"/>
          <a:sy n="99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13A4-9267-7F4C-B1B2-B51B353EAC7F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A9A1D-C6A1-344D-AD4C-04FEBC53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A9A1D-C6A1-344D-AD4C-04FEBC5321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4A43-BF7A-33D8-9F1B-0A7FA8FED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91C0A-62FD-3E7A-251D-80D97A8F6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747EB-7BB3-312B-2AEF-77BF2FD5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436C-41AE-5B95-AC25-56C29D21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AEFE-BEF2-3895-E2F0-7CA473FA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5100-34DB-629A-E34F-1552858D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68FAC-BB0A-0970-C036-53C9A0C69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35B3C-6E4C-4E94-B80B-6BC97DFB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6EE7-9B69-7DA6-F950-DCBB4A18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96E4-E187-95E5-20FA-107CC58C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7013C-3F60-FFF8-A1EE-2C40608D5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5B86C-46AD-EFC3-3424-1B3F3E89F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47585-1502-C270-8B57-18459F6B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50E0D-B569-AFA9-AD5A-C5F0C50B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ADFBD-0E26-704E-61ED-B9D185A8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0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8525F-4C45-1915-1DC1-0817DE20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0C62-D7C4-A734-F23D-D85D5785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EDD13-3711-9080-D42F-556F57F3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1CC8F-51CF-08EF-DCFD-DA678C6C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1B757-76A4-A6AE-277B-C0292CEC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D7F54-7A7A-57EE-3C90-73EDCBA4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123A-503C-D484-CDE0-AD0BECE74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DE60-2EC1-CE75-C6A3-DEA4E9A5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3599C-2449-7933-5755-D919E4CC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32881-5FD8-ECC2-D378-DB0A9EA1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8EDD-5E00-6429-E2DA-C628410C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5DFA2-C84A-B49A-A075-6DC17EE42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61EB-F92C-F1C6-1115-80DCD26D4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5102A-7A92-CC33-1250-1C8A0E3E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C10BB-F0A0-1018-36A0-A94B9CF7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23BEC-6746-617A-8C4C-808D3A29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C6E8-AEE9-DB63-566B-A34757F4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3A21F-5C9D-FEF5-0DAF-953B1CE52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7C44F-45B6-8FEC-9E37-D0EC7A4DC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2872D-CABE-D6A8-BAB8-BE42EA7FE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F9E1C-52E4-51C6-78CC-F10A90214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78694-617B-46D9-C3CA-E7111D7B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FEE05-2ADB-4FE7-0576-63C22000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D358A-1600-1BFB-F087-5D1A5EFD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38326-DD4D-916B-BB50-84CA59B3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71D7B-DC0B-B3DE-DA16-8F4A2AF8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48924-98F8-E503-B70F-02A7CD31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BA76D-B3E3-8393-CC8D-C279B376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3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B5C1D8-0DFA-136C-155D-16B5C002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B28C-2D91-05A8-B22A-2FE9C2CE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23FA6-7406-2781-1774-F8929672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9E0EE-4877-A21F-A0F2-A60E6860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4A36-0EBA-F32D-A92C-C3E2FE104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2346C-B1F9-6E5F-82EC-9C2CD3F2C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6131F-D8AA-0E5D-A873-A64B7F8D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769BA-3884-7C2E-C191-388F160C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1F203-78D4-6AA4-0517-2FBDFC33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77F5-B070-FBAC-B470-CC674F19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3844A-544B-00FB-90F0-71583FAC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9EADC-C3AF-8014-15AE-501A359C4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D20FA-7A74-2471-753A-8D8BB943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B066D-10E1-CC69-3329-7080E2F9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4F778-B86D-6E37-552A-D6F740BC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5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058D6-0203-6769-86A8-77A16519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DD4C6-B166-EBB6-EA31-CB4E9B942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4D599-14B9-A90C-D313-3A84DD17D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AF5A1-CE92-B04E-8528-EC4BEA0E5F7E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EFBD4-51E2-5C3A-8C6F-51A789C77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F0444-B694-9BAF-9504-AEE5B705C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8949-A291-5346-B0C5-BFC2D60B2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2F7C-4608-1E1B-2CEB-1F47ECBA1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lesbian-feminist project of the 1980s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A7A2D-4AB9-03E8-7B9E-A3DED4D09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Rosemary Auchmuty</a:t>
            </a:r>
          </a:p>
        </p:txBody>
      </p:sp>
    </p:spTree>
    <p:extLst>
      <p:ext uri="{BB962C8B-B14F-4D97-AF65-F5344CB8AC3E}">
        <p14:creationId xmlns:p14="http://schemas.microsoft.com/office/powerpoint/2010/main" val="353432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25F4B-36C7-3AC8-32EE-2CE0559A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Rationale for lesbian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5816-2FB9-CD3B-3170-266EE600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from women’s history, itself shifting from adding women into historical accounts to </a:t>
            </a:r>
            <a:r>
              <a:rPr lang="en-US" dirty="0" err="1"/>
              <a:t>analysing</a:t>
            </a:r>
            <a:r>
              <a:rPr lang="en-US" dirty="0"/>
              <a:t> their relationship to men (Feminist History Group, </a:t>
            </a:r>
            <a:r>
              <a:rPr lang="en-US" i="1" dirty="0"/>
              <a:t>The Sexual Dynamics of History</a:t>
            </a:r>
            <a:r>
              <a:rPr lang="en-US" dirty="0"/>
              <a:t>, Pluto 1983)</a:t>
            </a:r>
          </a:p>
          <a:p>
            <a:r>
              <a:rPr lang="en-US" dirty="0"/>
              <a:t>We need the history of </a:t>
            </a:r>
            <a:r>
              <a:rPr lang="en-US" i="1" dirty="0"/>
              <a:t>all people</a:t>
            </a:r>
            <a:r>
              <a:rPr lang="en-US" dirty="0"/>
              <a:t>, social structures and attitudes</a:t>
            </a:r>
          </a:p>
          <a:p>
            <a:r>
              <a:rPr lang="en-US" dirty="0"/>
              <a:t>and a heritage of our own: ‘Lesbians have been deprived of virtually all knowledge of our past.  This is deliberate since it keeps us invisible, isolated and powerless’, 2).</a:t>
            </a:r>
          </a:p>
          <a:p>
            <a:r>
              <a:rPr lang="en-US" dirty="0"/>
              <a:t>Understanding the past provides tools for future liberation.</a:t>
            </a:r>
          </a:p>
        </p:txBody>
      </p:sp>
    </p:spTree>
    <p:extLst>
      <p:ext uri="{BB962C8B-B14F-4D97-AF65-F5344CB8AC3E}">
        <p14:creationId xmlns:p14="http://schemas.microsoft.com/office/powerpoint/2010/main" val="381056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0CDA-700D-4D6B-8F1B-F952A09D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Methodological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9DD8-8B65-5CCA-96BC-181505E8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 problems of sources for women’s history: most women don’t leave records</a:t>
            </a:r>
          </a:p>
          <a:p>
            <a:r>
              <a:rPr lang="en-US" dirty="0"/>
              <a:t>History has traditionally been about men and public events; the private sphere is deemed unimportant and discarded.</a:t>
            </a:r>
          </a:p>
          <a:p>
            <a:r>
              <a:rPr lang="en-US" dirty="0"/>
              <a:t>Even where sources are available, they may be seen as irrelevant</a:t>
            </a:r>
          </a:p>
          <a:p>
            <a:r>
              <a:rPr lang="en-US" dirty="0"/>
              <a:t>Or suppressed as embarrassing: associations with perversion</a:t>
            </a:r>
          </a:p>
          <a:p>
            <a:r>
              <a:rPr lang="en-US" dirty="0"/>
              <a:t>And the life ‘normalized’: deny the close relationships with women, upgrade the passing acquaintances with men.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2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9499-FC95-30B4-F89B-9970B2B5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and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F0C6-EEC9-A4BF-FA36-40E0129DA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‘Some of us might feel very positively about our </a:t>
            </a:r>
            <a:r>
              <a:rPr lang="en-US" i="1" dirty="0"/>
              <a:t>own</a:t>
            </a:r>
            <a:r>
              <a:rPr lang="en-US" dirty="0"/>
              <a:t> lesbian identity but we still fall  over ourselves not to libel the dead … Our anxiety arises partly from a … belief … that the term “lesbian” refers solely to a sexual practice, and not to a mode of life in which a woman’s political, intellectual, social and sexual energies are focused on other women’ (</a:t>
            </a:r>
            <a:r>
              <a:rPr lang="en-US" i="1" dirty="0"/>
              <a:t>Not A Passing Phase </a:t>
            </a:r>
            <a:r>
              <a:rPr lang="en-US" dirty="0"/>
              <a:t>Intro)</a:t>
            </a:r>
          </a:p>
          <a:p>
            <a:r>
              <a:rPr lang="en-US" dirty="0"/>
              <a:t>‘Does it matter if they did it?’ (Sheila Jeffreys): we don’t expect proof of sexual activity for heterosexuals. </a:t>
            </a:r>
          </a:p>
          <a:p>
            <a:r>
              <a:rPr lang="en-US" dirty="0"/>
              <a:t>Hypothesis: she lived with a woman, moved in women-only circles, knew other women-identified women</a:t>
            </a:r>
          </a:p>
        </p:txBody>
      </p:sp>
    </p:spTree>
    <p:extLst>
      <p:ext uri="{BB962C8B-B14F-4D97-AF65-F5344CB8AC3E}">
        <p14:creationId xmlns:p14="http://schemas.microsoft.com/office/powerpoint/2010/main" val="87232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24E6-B395-CD3D-6B56-D224F826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Lesbian history: </a:t>
            </a:r>
            <a:r>
              <a:rPr lang="en-US" b="1" i="1" dirty="0"/>
              <a:t>not</a:t>
            </a:r>
            <a:r>
              <a:rPr lang="en-US" b="1" dirty="0"/>
              <a:t> the same as gay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486C2-ED2F-8405-E578-34F847042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Rosemary Auchmuty, Sheila Jeffreys and Elaine Miller, ‘Lesbian History and Gay Studies: Keeping a feminist perspective’ (1992) 1 </a:t>
            </a:r>
            <a:r>
              <a:rPr lang="en-US" i="1" dirty="0"/>
              <a:t>Women’s History Review</a:t>
            </a:r>
            <a:r>
              <a:rPr lang="en-US" dirty="0"/>
              <a:t> 89-108</a:t>
            </a:r>
          </a:p>
          <a:p>
            <a:r>
              <a:rPr lang="en-US" dirty="0"/>
              <a:t>Just as feminists had to argue for ‘woman’ not to be subsumed into ‘man’, so lesbians must fight for ‘lesbian’ not to be subsumed in ‘gay’ or ’homosexual’ – ‘</a:t>
            </a:r>
            <a:r>
              <a:rPr lang="en-US" dirty="0" err="1"/>
              <a:t>lesbianandgay</a:t>
            </a:r>
            <a:r>
              <a:rPr lang="en-US" dirty="0"/>
              <a:t>’ studies (later LGBT)</a:t>
            </a:r>
          </a:p>
          <a:p>
            <a:r>
              <a:rPr lang="en-US" dirty="0"/>
              <a:t>These terms almost always mean </a:t>
            </a:r>
            <a:r>
              <a:rPr lang="en-US" b="1" dirty="0"/>
              <a:t>men</a:t>
            </a:r>
            <a:r>
              <a:rPr lang="en-US" dirty="0"/>
              <a:t>, or men with a reference to lesbians tacked on, or presented as if an identity of interests, or ‘a pale version of the male’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3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1E926-1FEB-EF1B-1604-D91F35C2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Gay men as norm make us invisible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6192-0150-E500-08CF-63295B0A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Gay men often know nothing about women; many actively dislike them, and most are indifferent to women’s issues </a:t>
            </a:r>
          </a:p>
          <a:p>
            <a:r>
              <a:rPr lang="en-US" dirty="0"/>
              <a:t>Our priorities were/are different: men wanted to </a:t>
            </a:r>
            <a:r>
              <a:rPr lang="en-US" dirty="0" err="1"/>
              <a:t>legalise</a:t>
            </a:r>
            <a:r>
              <a:rPr lang="en-US" dirty="0"/>
              <a:t> cottaging; women wanted custody of their children (</a:t>
            </a:r>
            <a:r>
              <a:rPr lang="en-US" dirty="0" err="1"/>
              <a:t>cf</a:t>
            </a:r>
            <a:r>
              <a:rPr lang="en-US" dirty="0"/>
              <a:t> today, differences over surrogacy)</a:t>
            </a:r>
          </a:p>
          <a:p>
            <a:r>
              <a:rPr lang="en-US" dirty="0"/>
              <a:t>We quoted Liz Stanley on what happened when women in CHE asked the men to give up having sex with strangers in public lavatories: ‘Come the revolution, sisters, they suggested, you too will be liberated enough to do this’ (99).</a:t>
            </a:r>
          </a:p>
        </p:txBody>
      </p:sp>
    </p:spTree>
    <p:extLst>
      <p:ext uri="{BB962C8B-B14F-4D97-AF65-F5344CB8AC3E}">
        <p14:creationId xmlns:p14="http://schemas.microsoft.com/office/powerpoint/2010/main" val="300867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Grouping, subsuming and silencing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later 1980s, lesbian energy was diverted into gay causes, and lesbian experience was submerged beneath men’s - in AIDS crisis, section 28 campaigns </a:t>
            </a:r>
          </a:p>
          <a:p>
            <a:r>
              <a:rPr lang="en-US" dirty="0"/>
              <a:t>Today we have LGBTIQ+, which not only means that our separate experiences of sexuality are overlooked, but sexuality itself is subsumed into/replaced by gender identity.</a:t>
            </a:r>
          </a:p>
        </p:txBody>
      </p:sp>
    </p:spTree>
    <p:extLst>
      <p:ext uri="{BB962C8B-B14F-4D97-AF65-F5344CB8AC3E}">
        <p14:creationId xmlns:p14="http://schemas.microsoft.com/office/powerpoint/2010/main" val="97401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9462-B6B7-3D21-A86D-6CD710EE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scholarship, replaced by queer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2F930-995E-95EA-001C-656C59E94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Queer is an umbrella term encompassing all non-normative sexualities and gender identities. Lesbian feminism is concerned with women and women’s embodied experience.</a:t>
            </a:r>
          </a:p>
          <a:p>
            <a:r>
              <a:rPr lang="en-US" dirty="0"/>
              <a:t>Lesbian feminist theory, like queer theory, sees gender and sexuality as socially constructed, but (unlike queer) not sex itself.</a:t>
            </a:r>
          </a:p>
          <a:p>
            <a:r>
              <a:rPr lang="en-US" dirty="0"/>
              <a:t>So once again, the specific lesbian experience is disappeared, and crucially, the politics: its location in a feminist analysis of male power.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13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Radical politics replaced by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 we talk of equality, diversity and rights: ‘lesbian’ is defined in terms of sexual orientation and </a:t>
            </a:r>
            <a:r>
              <a:rPr lang="en-US" i="1" dirty="0"/>
              <a:t>personal choice</a:t>
            </a:r>
            <a:r>
              <a:rPr lang="en-US" dirty="0"/>
              <a:t>.  </a:t>
            </a:r>
          </a:p>
          <a:p>
            <a:r>
              <a:rPr lang="en-US" dirty="0"/>
              <a:t>Still little questioning of the naturalness of heterosexuality; instead, lesbianism (and trans) have been incorporated into naturalness, all part of humanity’s diversity.</a:t>
            </a:r>
          </a:p>
          <a:p>
            <a:r>
              <a:rPr lang="en-US" dirty="0"/>
              <a:t>Lesbian experience has been mainstreamed: it is seen as, and increasingly looks, just like heterosexual (</a:t>
            </a:r>
            <a:r>
              <a:rPr lang="en-US" dirty="0" err="1"/>
              <a:t>eg</a:t>
            </a:r>
            <a:r>
              <a:rPr lang="en-US" dirty="0"/>
              <a:t> same-sex marriage)</a:t>
            </a:r>
          </a:p>
          <a:p>
            <a:r>
              <a:rPr lang="en-US" dirty="0"/>
              <a:t>Thus, once again, removing the politics.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81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6166-9244-E7D9-334A-12B8B5C7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we still need lesbian feminism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BBAC-002F-739F-57FC-D31DE5B25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Lesbians are women, and women worldwide remain excluded, exploited, and oppressed – because women’s empowerment threatens male power and control of women.</a:t>
            </a:r>
          </a:p>
          <a:p>
            <a:r>
              <a:rPr lang="en-US" dirty="0"/>
              <a:t>Of all women, lesbians are the most empowered (as not reliant on men for sex and companionship) and thus the most threatening to patriarchy.</a:t>
            </a:r>
          </a:p>
          <a:p>
            <a:r>
              <a:rPr lang="en-US"/>
              <a:t>Adrienne Rich: </a:t>
            </a:r>
            <a:r>
              <a:rPr lang="en-US" dirty="0"/>
              <a:t>‘Lesbian existence comprises both the breaking of a taboo and the rejection of a compulsory way of life.  It is also a direct or indirect attack on male right of access to women’ (52).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2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D406-DD48-82CB-C501-9E1C94AE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F478-ABEC-495C-0F8D-1C7AC964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Lesbian-feminism was a development of </a:t>
            </a:r>
            <a:r>
              <a:rPr lang="en-US" b="1" dirty="0"/>
              <a:t>feminism</a:t>
            </a:r>
            <a:r>
              <a:rPr lang="en-US" dirty="0"/>
              <a:t>, not of sexuality politics</a:t>
            </a:r>
          </a:p>
          <a:p>
            <a:pPr lvl="1"/>
            <a:r>
              <a:rPr lang="en-US" dirty="0"/>
              <a:t>Previous lesbian </a:t>
            </a:r>
            <a:r>
              <a:rPr lang="en-US" dirty="0" err="1"/>
              <a:t>organisations</a:t>
            </a:r>
            <a:r>
              <a:rPr lang="en-US" dirty="0"/>
              <a:t>: Minorities Research Group 1963 (</a:t>
            </a:r>
            <a:r>
              <a:rPr lang="en-US" i="1" dirty="0"/>
              <a:t>Arena 3</a:t>
            </a:r>
            <a:r>
              <a:rPr lang="en-US" dirty="0"/>
              <a:t>), later Sappho; </a:t>
            </a:r>
            <a:r>
              <a:rPr lang="en-US" dirty="0" err="1"/>
              <a:t>Kenric</a:t>
            </a:r>
            <a:r>
              <a:rPr lang="en-US" dirty="0"/>
              <a:t> 1965</a:t>
            </a:r>
          </a:p>
          <a:p>
            <a:pPr lvl="1"/>
            <a:r>
              <a:rPr lang="en-US" dirty="0"/>
              <a:t>Gateways Club (</a:t>
            </a:r>
            <a:r>
              <a:rPr lang="en-US" i="1" dirty="0"/>
              <a:t>The Killing of Sister George</a:t>
            </a:r>
            <a:r>
              <a:rPr lang="en-US" dirty="0"/>
              <a:t>, 1968)</a:t>
            </a:r>
          </a:p>
          <a:p>
            <a:pPr lvl="1"/>
            <a:r>
              <a:rPr lang="en-US" dirty="0"/>
              <a:t>Gay rights movements: Campaign for Homosexual Equality 1969; Gay Liberation Front 1970: ‘The gay movement is not the women’s movement, has no necessary relationship with feminism’, Liz Stanley.</a:t>
            </a:r>
          </a:p>
          <a:p>
            <a:r>
              <a:rPr lang="en-US" dirty="0"/>
              <a:t>Women’s Liberation Movement: first 4 demands (socialist feminist) 1970, then radical feminist 1974-7: lesbian feminists have more in common with heterosexual feminists than with gay women.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8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34F0C-5E11-6B62-3C0A-90C1AD5B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360B7-FE85-4A11-F562-E49EB584C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Lesbian feminism developed the radical feminist analysis of sex classes, men and women in relationship of oppression in the public sphere and the private: </a:t>
            </a:r>
            <a:r>
              <a:rPr lang="en-US" b="1" dirty="0"/>
              <a:t>the problem of men</a:t>
            </a:r>
            <a:endParaRPr lang="en-US" dirty="0"/>
          </a:p>
          <a:p>
            <a:r>
              <a:rPr lang="en-US" dirty="0"/>
              <a:t>Lesbian feminism replaced the socialist feminist understanding of </a:t>
            </a:r>
            <a:r>
              <a:rPr lang="en-US" b="1" dirty="0"/>
              <a:t>marriage</a:t>
            </a:r>
            <a:r>
              <a:rPr lang="en-US" dirty="0"/>
              <a:t> as a site of women’s primary oppression by an analysis of </a:t>
            </a:r>
            <a:r>
              <a:rPr lang="en-US" b="1" dirty="0"/>
              <a:t>heterosexuality</a:t>
            </a:r>
            <a:r>
              <a:rPr lang="en-US" dirty="0"/>
              <a:t>: women put their energies into male partners and thus sustained patriarchy</a:t>
            </a:r>
            <a:endParaRPr lang="en-US" b="1" dirty="0"/>
          </a:p>
          <a:p>
            <a:r>
              <a:rPr lang="en-US" dirty="0"/>
              <a:t>Lesbian feminism held that </a:t>
            </a:r>
            <a:r>
              <a:rPr lang="en-US" b="1" dirty="0"/>
              <a:t>women should put their energies into other women</a:t>
            </a:r>
          </a:p>
          <a:p>
            <a:r>
              <a:rPr lang="en-US" dirty="0"/>
              <a:t>Separatists and revolutionary feminists went further: </a:t>
            </a:r>
            <a:r>
              <a:rPr lang="en-US" b="1" dirty="0"/>
              <a:t>women should avoid having men in their lives at all.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7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ADC5-A89F-B24F-6C3A-1A3B9DD5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AF42-57F8-912D-9769-0B9C05AF5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Adrienne Rich, </a:t>
            </a:r>
            <a:r>
              <a:rPr lang="en-US" i="1" dirty="0"/>
              <a:t>Compulsory heterosexuality and lesbian existence</a:t>
            </a:r>
            <a:r>
              <a:rPr lang="en-US" dirty="0"/>
              <a:t> (1980 in UK): all women exist along a lesbian continuum</a:t>
            </a:r>
          </a:p>
          <a:p>
            <a:r>
              <a:rPr lang="en-US" dirty="0"/>
              <a:t>Leeds Revolutionary Feminist Group, </a:t>
            </a:r>
            <a:r>
              <a:rPr lang="en-US" i="1" dirty="0"/>
              <a:t>Love Your Enemy</a:t>
            </a:r>
            <a:r>
              <a:rPr lang="en-US" dirty="0"/>
              <a:t> (1979): women should choose to be lesbians to overthrow patriarchy</a:t>
            </a:r>
          </a:p>
          <a:p>
            <a:r>
              <a:rPr lang="en-US" dirty="0"/>
              <a:t>Lillian </a:t>
            </a:r>
            <a:r>
              <a:rPr lang="en-US" dirty="0" err="1"/>
              <a:t>Faderman</a:t>
            </a:r>
            <a:r>
              <a:rPr lang="en-US" dirty="0"/>
              <a:t>, </a:t>
            </a:r>
            <a:r>
              <a:rPr lang="en-US" i="1" dirty="0"/>
              <a:t>Surpassing the Love of Men</a:t>
            </a:r>
            <a:r>
              <a:rPr lang="en-US" dirty="0"/>
              <a:t> (1981): pioneering history of women-loving women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2CC2-10CA-0814-F9F9-BFC09D01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Reception from existing lesbians and gays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D4CF3-CA94-BA33-E5BE-C25E2BD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Controversy over whether sexuality can be chosen: many longstanding lesbians did not recognize us as real lesbians, and gay men almost to a man saw sexuality as innate (</a:t>
            </a:r>
            <a:r>
              <a:rPr lang="en-US" dirty="0" err="1"/>
              <a:t>eg</a:t>
            </a:r>
            <a:r>
              <a:rPr lang="en-US" dirty="0"/>
              <a:t> in Clause 28 debates, 1988)</a:t>
            </a:r>
          </a:p>
          <a:p>
            <a:r>
              <a:rPr lang="en-US" dirty="0"/>
              <a:t>Many longstanding lesbians, largely hidden and ‘outlaw’, feared and resented our determination to be open and political </a:t>
            </a:r>
            <a:r>
              <a:rPr lang="en-US" dirty="0" err="1"/>
              <a:t>eg</a:t>
            </a:r>
            <a:r>
              <a:rPr lang="en-US" dirty="0"/>
              <a:t> Joan Nestle on Adrienne Rich: ‘her call for a lesbian continuum, her wish to expand the theoretical and political world of straight feminist discourse, was to me another exile from the specific lesbian life and communities I had known’.</a:t>
            </a:r>
          </a:p>
          <a:p>
            <a:r>
              <a:rPr lang="en-US" dirty="0"/>
              <a:t>Some saw us as giving up desire, excitement, the fun of sexuality – because devoted to politics.  Not so: we had all these and </a:t>
            </a:r>
            <a:r>
              <a:rPr lang="en-US" dirty="0" err="1"/>
              <a:t>humour</a:t>
            </a:r>
            <a:r>
              <a:rPr lang="en-US" dirty="0"/>
              <a:t>, intellectual challenge, new friends, community – an entire culture.</a:t>
            </a:r>
          </a:p>
        </p:txBody>
      </p:sp>
    </p:spTree>
    <p:extLst>
      <p:ext uri="{BB962C8B-B14F-4D97-AF65-F5344CB8AC3E}">
        <p14:creationId xmlns:p14="http://schemas.microsoft.com/office/powerpoint/2010/main" val="405624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59E5-40D3-FFD2-5916-4F153FCC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Reception from heterosexual feminists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5A6C5-7231-DDB2-F2BD-99CA67CA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awkwardness (‘I can’t give up men’, ‘I can still fight patriarchy although married’)</a:t>
            </a:r>
          </a:p>
          <a:p>
            <a:r>
              <a:rPr lang="en-US" dirty="0"/>
              <a:t>But </a:t>
            </a:r>
            <a:r>
              <a:rPr lang="en-US" i="1" dirty="0"/>
              <a:t>many chose to become lesbians</a:t>
            </a:r>
          </a:p>
          <a:p>
            <a:r>
              <a:rPr lang="en-US" dirty="0"/>
              <a:t>Our success was partly responsible for the repressive Section 28 Local Government Act 1988.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2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4588-ED03-A57E-C3EF-943701A0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of the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E6B30-2C0D-CF35-A767-234ADE0E7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Education: adult education classes (from 1982), then into higher education (</a:t>
            </a:r>
            <a:r>
              <a:rPr lang="en-US" dirty="0" err="1"/>
              <a:t>eg</a:t>
            </a:r>
            <a:r>
              <a:rPr lang="en-US" dirty="0"/>
              <a:t> Graduate Diploma in Women’s Studies at PCL).  Lesbian feminist conferences. Lesbians in Libraries.</a:t>
            </a:r>
          </a:p>
          <a:p>
            <a:r>
              <a:rPr lang="en-US" dirty="0"/>
              <a:t>Law: Lesbian custody, Women Against Violence Against Women, Lesbian Policing Project, campaigns for rape crisis </a:t>
            </a:r>
            <a:r>
              <a:rPr lang="en-US" dirty="0" err="1"/>
              <a:t>centres</a:t>
            </a:r>
            <a:r>
              <a:rPr lang="en-US" dirty="0"/>
              <a:t> and women’s refuges, campaigns against pornography and prostitution</a:t>
            </a:r>
          </a:p>
          <a:p>
            <a:r>
              <a:rPr lang="en-US" dirty="0"/>
              <a:t>Writing: Jan Bradshaw and Mary Hemming eds. </a:t>
            </a:r>
            <a:r>
              <a:rPr lang="en-US" i="1" dirty="0"/>
              <a:t>Girls Next Door: Lesbian Feminist stories </a:t>
            </a:r>
            <a:r>
              <a:rPr lang="en-US" dirty="0"/>
              <a:t>(The Women’s Press 1985); Valerie Mason-John and Ann </a:t>
            </a:r>
            <a:r>
              <a:rPr lang="en-US" dirty="0" err="1"/>
              <a:t>Khambatta</a:t>
            </a:r>
            <a:r>
              <a:rPr lang="en-US" dirty="0"/>
              <a:t>, </a:t>
            </a:r>
            <a:r>
              <a:rPr lang="en-US" i="1" dirty="0"/>
              <a:t>Lesbians Talk Making Black Waves</a:t>
            </a:r>
            <a:r>
              <a:rPr lang="en-US" dirty="0"/>
              <a:t> (Scarlet Press 1993) </a:t>
            </a:r>
          </a:p>
          <a:p>
            <a:r>
              <a:rPr lang="en-US" dirty="0"/>
              <a:t>Publishing (</a:t>
            </a:r>
            <a:r>
              <a:rPr lang="en-US" dirty="0" err="1"/>
              <a:t>Onlywomen</a:t>
            </a:r>
            <a:r>
              <a:rPr lang="en-US" dirty="0"/>
              <a:t> Press 1975; </a:t>
            </a:r>
            <a:r>
              <a:rPr lang="en-US" i="1" dirty="0"/>
              <a:t>Gossip: a journal of lesbian feminist ethics</a:t>
            </a:r>
            <a:r>
              <a:rPr lang="en-US" dirty="0"/>
              <a:t>, 1986)</a:t>
            </a:r>
          </a:p>
          <a:p>
            <a:r>
              <a:rPr lang="en-US" dirty="0"/>
              <a:t>TV (</a:t>
            </a:r>
            <a:r>
              <a:rPr lang="en-US" i="1" dirty="0"/>
              <a:t>Gay Alive, Out, Women Like Us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430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D7F2-2382-DB05-9274-4623264F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Lesbian history: reclaiming from invisibility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C61D-5B61-F19A-C22A-BA87C599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Lesbian History Group founded 1984 after Lesbian Studies Conference</a:t>
            </a:r>
          </a:p>
          <a:p>
            <a:r>
              <a:rPr lang="en-US" dirty="0"/>
              <a:t>Met fortnightly at women’s </a:t>
            </a:r>
            <a:r>
              <a:rPr lang="en-US" dirty="0" err="1"/>
              <a:t>centre</a:t>
            </a:r>
            <a:r>
              <a:rPr lang="en-US" dirty="0"/>
              <a:t> in Holborn; we had speakers including  Jane Rule, Lillian </a:t>
            </a:r>
            <a:r>
              <a:rPr lang="en-US" dirty="0" err="1"/>
              <a:t>Faderman</a:t>
            </a:r>
            <a:r>
              <a:rPr lang="en-US" dirty="0"/>
              <a:t>, Martha </a:t>
            </a:r>
            <a:r>
              <a:rPr lang="en-US" dirty="0" err="1"/>
              <a:t>Vicinus</a:t>
            </a:r>
            <a:r>
              <a:rPr lang="en-US" dirty="0"/>
              <a:t>, Janice Raymond, Emma Donoghue, Suzanne Neild and Rosalind Pearson (editors of </a:t>
            </a:r>
            <a:r>
              <a:rPr lang="en-US" i="1" dirty="0"/>
              <a:t>Women Like Us</a:t>
            </a:r>
            <a:r>
              <a:rPr lang="en-US" dirty="0"/>
              <a:t>);</a:t>
            </a:r>
            <a:r>
              <a:rPr lang="en-US" i="1" dirty="0"/>
              <a:t> </a:t>
            </a:r>
            <a:r>
              <a:rPr lang="en-US" dirty="0"/>
              <a:t>Naiad Press, Hall Carpenter Archives </a:t>
            </a:r>
            <a:r>
              <a:rPr lang="en-US" dirty="0" err="1"/>
              <a:t>etc</a:t>
            </a:r>
            <a:endParaRPr lang="en-US" i="1" dirty="0"/>
          </a:p>
          <a:p>
            <a:r>
              <a:rPr lang="en-US" dirty="0"/>
              <a:t>and member-led discussions</a:t>
            </a:r>
          </a:p>
          <a:p>
            <a:r>
              <a:rPr lang="en-US" dirty="0"/>
              <a:t>We published </a:t>
            </a:r>
            <a:r>
              <a:rPr lang="en-US" i="1" dirty="0"/>
              <a:t>Not a Passing Phase: Reclaiming lesbians in history 1840-1985</a:t>
            </a:r>
            <a:r>
              <a:rPr lang="en-US" dirty="0"/>
              <a:t> (The Women’s Press 1989)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48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/var/folders/qx/c27kwkn53h1gv0krvnf2xlx00000gn/T/com.microsoft.Powerpoint/WebArchiveCopyPasteTempFiles/cidD74F05F4-C3BB-4C73-B955-49E152A2D62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59641" y="1090348"/>
            <a:ext cx="580178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1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1520</Words>
  <Application>Microsoft Macintosh PowerPoint</Application>
  <PresentationFormat>Widescreen</PresentationFormat>
  <Paragraphs>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lesbian-feminist project of the 1980s</vt:lpstr>
      <vt:lpstr>Origins</vt:lpstr>
      <vt:lpstr>Theory</vt:lpstr>
      <vt:lpstr>Key texts</vt:lpstr>
      <vt:lpstr>Reception from existing lesbians and gays</vt:lpstr>
      <vt:lpstr>Reception from heterosexual feminists</vt:lpstr>
      <vt:lpstr>Some of the projects</vt:lpstr>
      <vt:lpstr>Lesbian history: reclaiming from invisibility</vt:lpstr>
      <vt:lpstr>PowerPoint Presentation</vt:lpstr>
      <vt:lpstr>Rationale for lesbian history</vt:lpstr>
      <vt:lpstr>Methodological problems</vt:lpstr>
      <vt:lpstr>Evidence and proof</vt:lpstr>
      <vt:lpstr>Lesbian history: not the same as gay</vt:lpstr>
      <vt:lpstr>Gay men as norm make us invisible</vt:lpstr>
      <vt:lpstr>Grouping, subsuming and silencing continues</vt:lpstr>
      <vt:lpstr>In scholarship, replaced by queer</vt:lpstr>
      <vt:lpstr>Radical politics replaced by rights</vt:lpstr>
      <vt:lpstr>Why we still need lesbian feminism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lesbian-feminist project of the 1980s</dc:title>
  <dc:creator>Rosemary Auchmuty</dc:creator>
  <cp:lastModifiedBy>Kathleen Stock</cp:lastModifiedBy>
  <cp:revision>5</cp:revision>
  <cp:lastPrinted>2023-03-22T11:22:50Z</cp:lastPrinted>
  <dcterms:created xsi:type="dcterms:W3CDTF">2023-03-22T07:56:35Z</dcterms:created>
  <dcterms:modified xsi:type="dcterms:W3CDTF">2023-03-24T12:38:10Z</dcterms:modified>
</cp:coreProperties>
</file>